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1" r:id="rId4"/>
    <p:sldId id="260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157DB2-7DB4-420C-9E82-30B88299D3F3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8097FE4-66EA-4071-875F-21650BE193EB}">
      <dgm:prSet/>
      <dgm:spPr/>
      <dgm:t>
        <a:bodyPr/>
        <a:lstStyle/>
        <a:p>
          <a:r>
            <a:rPr lang="en-US"/>
            <a:t>Ta bort de som slutat eller tagit uppehåll från innebandyn</a:t>
          </a:r>
        </a:p>
      </dgm:t>
    </dgm:pt>
    <dgm:pt modelId="{A06A5858-7BC5-4E70-BE1F-0DCF2A023357}" type="parTrans" cxnId="{E0B9ABAD-1EA5-4925-BB75-87D16123C53D}">
      <dgm:prSet/>
      <dgm:spPr/>
      <dgm:t>
        <a:bodyPr/>
        <a:lstStyle/>
        <a:p>
          <a:endParaRPr lang="en-US"/>
        </a:p>
      </dgm:t>
    </dgm:pt>
    <dgm:pt modelId="{AB76B61B-41FB-4380-8972-A9D6CC29FA08}" type="sibTrans" cxnId="{E0B9ABAD-1EA5-4925-BB75-87D16123C53D}">
      <dgm:prSet/>
      <dgm:spPr/>
      <dgm:t>
        <a:bodyPr/>
        <a:lstStyle/>
        <a:p>
          <a:endParaRPr lang="en-US"/>
        </a:p>
      </dgm:t>
    </dgm:pt>
    <dgm:pt modelId="{B4A574A6-E80B-4494-8211-A01EBE43D097}">
      <dgm:prSet/>
      <dgm:spPr/>
      <dgm:t>
        <a:bodyPr/>
        <a:lstStyle/>
        <a:p>
          <a:r>
            <a:rPr lang="en-US"/>
            <a:t>Lägg till de som börjat och därmed ska faktureras</a:t>
          </a:r>
        </a:p>
      </dgm:t>
    </dgm:pt>
    <dgm:pt modelId="{C6D4FCD5-9233-4AFD-96F3-4C9C3522E1ED}" type="parTrans" cxnId="{7A9A045E-7598-4336-9C1F-F20512BAD7A4}">
      <dgm:prSet/>
      <dgm:spPr/>
      <dgm:t>
        <a:bodyPr/>
        <a:lstStyle/>
        <a:p>
          <a:endParaRPr lang="en-US"/>
        </a:p>
      </dgm:t>
    </dgm:pt>
    <dgm:pt modelId="{9C43EB57-881A-4F74-ACF1-37450D6AE9BC}" type="sibTrans" cxnId="{7A9A045E-7598-4336-9C1F-F20512BAD7A4}">
      <dgm:prSet/>
      <dgm:spPr/>
      <dgm:t>
        <a:bodyPr/>
        <a:lstStyle/>
        <a:p>
          <a:endParaRPr lang="en-US"/>
        </a:p>
      </dgm:t>
    </dgm:pt>
    <dgm:pt modelId="{C87CD2C6-F131-4A7F-8716-58BB9642C79A}">
      <dgm:prSet/>
      <dgm:spPr/>
      <dgm:t>
        <a:bodyPr/>
        <a:lstStyle/>
        <a:p>
          <a:r>
            <a:rPr lang="en-US"/>
            <a:t>Nya medlemmar läggs till med namn och personnummer</a:t>
          </a:r>
        </a:p>
      </dgm:t>
    </dgm:pt>
    <dgm:pt modelId="{AC252A93-205A-4E16-AF0D-72512D5122AC}" type="parTrans" cxnId="{C9B6AC83-6B81-431C-9A01-AB66D6C4F4D5}">
      <dgm:prSet/>
      <dgm:spPr/>
      <dgm:t>
        <a:bodyPr/>
        <a:lstStyle/>
        <a:p>
          <a:endParaRPr lang="en-US"/>
        </a:p>
      </dgm:t>
    </dgm:pt>
    <dgm:pt modelId="{A0EC64E7-E4AE-46BC-BC53-DC7ED3F11532}" type="sibTrans" cxnId="{C9B6AC83-6B81-431C-9A01-AB66D6C4F4D5}">
      <dgm:prSet/>
      <dgm:spPr/>
      <dgm:t>
        <a:bodyPr/>
        <a:lstStyle/>
        <a:p>
          <a:endParaRPr lang="en-US"/>
        </a:p>
      </dgm:t>
    </dgm:pt>
    <dgm:pt modelId="{AC2E2C8F-3381-4148-8331-E7E774015614}">
      <dgm:prSet/>
      <dgm:spPr/>
      <dgm:t>
        <a:bodyPr/>
        <a:lstStyle/>
        <a:p>
          <a:r>
            <a:rPr lang="en-US"/>
            <a:t>Förälder läggs till som en egen medlem med namn och e-postadress och kopplas till sitt barn</a:t>
          </a:r>
        </a:p>
      </dgm:t>
    </dgm:pt>
    <dgm:pt modelId="{76214F01-96E9-4B20-9C7C-E3DC7E6ABF64}" type="parTrans" cxnId="{5B043BF3-00A7-4CBC-A516-B56ED099A7C9}">
      <dgm:prSet/>
      <dgm:spPr/>
      <dgm:t>
        <a:bodyPr/>
        <a:lstStyle/>
        <a:p>
          <a:endParaRPr lang="en-US"/>
        </a:p>
      </dgm:t>
    </dgm:pt>
    <dgm:pt modelId="{3E2E04AD-E36B-479A-A639-5ACA73F2B34E}" type="sibTrans" cxnId="{5B043BF3-00A7-4CBC-A516-B56ED099A7C9}">
      <dgm:prSet/>
      <dgm:spPr/>
      <dgm:t>
        <a:bodyPr/>
        <a:lstStyle/>
        <a:p>
          <a:endParaRPr lang="en-US"/>
        </a:p>
      </dgm:t>
    </dgm:pt>
    <dgm:pt modelId="{7DDC0F9C-0835-4328-9DB9-050DFEA386C5}">
      <dgm:prSet/>
      <dgm:spPr/>
      <dgm:t>
        <a:bodyPr/>
        <a:lstStyle/>
        <a:p>
          <a:r>
            <a:rPr lang="en-US"/>
            <a:t>OBS! Lägg aldrig till förälders e-post på barnets konto, saknar barnet e-post lämnas det fältet tomt</a:t>
          </a:r>
          <a:br>
            <a:rPr lang="en-US"/>
          </a:br>
          <a:endParaRPr lang="en-US"/>
        </a:p>
      </dgm:t>
    </dgm:pt>
    <dgm:pt modelId="{89658893-5C4A-476D-8EEB-3049493C7B8F}" type="parTrans" cxnId="{F7949F7A-DA5C-411F-94BC-5295D83A3783}">
      <dgm:prSet/>
      <dgm:spPr/>
      <dgm:t>
        <a:bodyPr/>
        <a:lstStyle/>
        <a:p>
          <a:endParaRPr lang="en-US"/>
        </a:p>
      </dgm:t>
    </dgm:pt>
    <dgm:pt modelId="{DFE3BB9F-17B2-4D69-B8EC-26D545FDA60A}" type="sibTrans" cxnId="{F7949F7A-DA5C-411F-94BC-5295D83A3783}">
      <dgm:prSet/>
      <dgm:spPr/>
      <dgm:t>
        <a:bodyPr/>
        <a:lstStyle/>
        <a:p>
          <a:endParaRPr lang="en-US"/>
        </a:p>
      </dgm:t>
    </dgm:pt>
    <dgm:pt modelId="{02605616-650B-479C-8FC6-4DF3D305E775}" type="pres">
      <dgm:prSet presAssocID="{76157DB2-7DB4-420C-9E82-30B88299D3F3}" presName="Name0" presStyleCnt="0">
        <dgm:presLayoutVars>
          <dgm:dir/>
          <dgm:animLvl val="lvl"/>
          <dgm:resizeHandles val="exact"/>
        </dgm:presLayoutVars>
      </dgm:prSet>
      <dgm:spPr/>
    </dgm:pt>
    <dgm:pt modelId="{5A9A9757-5E26-43BE-BB7D-BE8671A49757}" type="pres">
      <dgm:prSet presAssocID="{7DDC0F9C-0835-4328-9DB9-050DFEA386C5}" presName="boxAndChildren" presStyleCnt="0"/>
      <dgm:spPr/>
    </dgm:pt>
    <dgm:pt modelId="{1205F7AE-40B7-4555-8FF0-D8B7C87D86B3}" type="pres">
      <dgm:prSet presAssocID="{7DDC0F9C-0835-4328-9DB9-050DFEA386C5}" presName="parentTextBox" presStyleLbl="node1" presStyleIdx="0" presStyleCnt="3"/>
      <dgm:spPr/>
    </dgm:pt>
    <dgm:pt modelId="{D2009463-0095-4A83-B0CF-22E04FE0F19C}" type="pres">
      <dgm:prSet presAssocID="{9C43EB57-881A-4F74-ACF1-37450D6AE9BC}" presName="sp" presStyleCnt="0"/>
      <dgm:spPr/>
    </dgm:pt>
    <dgm:pt modelId="{5BAFF7FD-EC06-450F-B062-33D8198D6AAE}" type="pres">
      <dgm:prSet presAssocID="{B4A574A6-E80B-4494-8211-A01EBE43D097}" presName="arrowAndChildren" presStyleCnt="0"/>
      <dgm:spPr/>
    </dgm:pt>
    <dgm:pt modelId="{1B9BA1EC-D932-418A-975D-18DFFBFC56B7}" type="pres">
      <dgm:prSet presAssocID="{B4A574A6-E80B-4494-8211-A01EBE43D097}" presName="parentTextArrow" presStyleLbl="node1" presStyleIdx="0" presStyleCnt="3"/>
      <dgm:spPr/>
    </dgm:pt>
    <dgm:pt modelId="{7DA23336-1734-4F39-930D-1DAC68E4E424}" type="pres">
      <dgm:prSet presAssocID="{B4A574A6-E80B-4494-8211-A01EBE43D097}" presName="arrow" presStyleLbl="node1" presStyleIdx="1" presStyleCnt="3"/>
      <dgm:spPr/>
    </dgm:pt>
    <dgm:pt modelId="{7AE8BE9C-1D46-4D2D-ABA6-68E2AE0A1AAA}" type="pres">
      <dgm:prSet presAssocID="{B4A574A6-E80B-4494-8211-A01EBE43D097}" presName="descendantArrow" presStyleCnt="0"/>
      <dgm:spPr/>
    </dgm:pt>
    <dgm:pt modelId="{DDD7391D-66B4-4276-B8F1-A23FA2A3EEF2}" type="pres">
      <dgm:prSet presAssocID="{C87CD2C6-F131-4A7F-8716-58BB9642C79A}" presName="childTextArrow" presStyleLbl="fgAccFollowNode1" presStyleIdx="0" presStyleCnt="2">
        <dgm:presLayoutVars>
          <dgm:bulletEnabled val="1"/>
        </dgm:presLayoutVars>
      </dgm:prSet>
      <dgm:spPr/>
    </dgm:pt>
    <dgm:pt modelId="{62EF7305-1804-414B-967A-67BFDAD30C30}" type="pres">
      <dgm:prSet presAssocID="{AC2E2C8F-3381-4148-8331-E7E774015614}" presName="childTextArrow" presStyleLbl="fgAccFollowNode1" presStyleIdx="1" presStyleCnt="2">
        <dgm:presLayoutVars>
          <dgm:bulletEnabled val="1"/>
        </dgm:presLayoutVars>
      </dgm:prSet>
      <dgm:spPr/>
    </dgm:pt>
    <dgm:pt modelId="{E419AF1B-A247-4AE3-8A5D-E21B44C26960}" type="pres">
      <dgm:prSet presAssocID="{AB76B61B-41FB-4380-8972-A9D6CC29FA08}" presName="sp" presStyleCnt="0"/>
      <dgm:spPr/>
    </dgm:pt>
    <dgm:pt modelId="{E5201E16-4C3A-4052-9B38-8B70E2512DFF}" type="pres">
      <dgm:prSet presAssocID="{88097FE4-66EA-4071-875F-21650BE193EB}" presName="arrowAndChildren" presStyleCnt="0"/>
      <dgm:spPr/>
    </dgm:pt>
    <dgm:pt modelId="{B5879B9B-7561-4995-BA3E-FDBD23475344}" type="pres">
      <dgm:prSet presAssocID="{88097FE4-66EA-4071-875F-21650BE193EB}" presName="parentTextArrow" presStyleLbl="node1" presStyleIdx="2" presStyleCnt="3"/>
      <dgm:spPr/>
    </dgm:pt>
  </dgm:ptLst>
  <dgm:cxnLst>
    <dgm:cxn modelId="{F61D1501-EF06-4E58-B48B-41A1AFE8CF3B}" type="presOf" srcId="{C87CD2C6-F131-4A7F-8716-58BB9642C79A}" destId="{DDD7391D-66B4-4276-B8F1-A23FA2A3EEF2}" srcOrd="0" destOrd="0" presId="urn:microsoft.com/office/officeart/2005/8/layout/process4"/>
    <dgm:cxn modelId="{72FCED15-8D4F-4C0C-88F5-4D27280783E2}" type="presOf" srcId="{AC2E2C8F-3381-4148-8331-E7E774015614}" destId="{62EF7305-1804-414B-967A-67BFDAD30C30}" srcOrd="0" destOrd="0" presId="urn:microsoft.com/office/officeart/2005/8/layout/process4"/>
    <dgm:cxn modelId="{41F22F27-7AED-4A42-A023-328131F6DA99}" type="presOf" srcId="{76157DB2-7DB4-420C-9E82-30B88299D3F3}" destId="{02605616-650B-479C-8FC6-4DF3D305E775}" srcOrd="0" destOrd="0" presId="urn:microsoft.com/office/officeart/2005/8/layout/process4"/>
    <dgm:cxn modelId="{30625332-4F93-4BEB-BFC5-A0DE7D10F45D}" type="presOf" srcId="{88097FE4-66EA-4071-875F-21650BE193EB}" destId="{B5879B9B-7561-4995-BA3E-FDBD23475344}" srcOrd="0" destOrd="0" presId="urn:microsoft.com/office/officeart/2005/8/layout/process4"/>
    <dgm:cxn modelId="{7A9A045E-7598-4336-9C1F-F20512BAD7A4}" srcId="{76157DB2-7DB4-420C-9E82-30B88299D3F3}" destId="{B4A574A6-E80B-4494-8211-A01EBE43D097}" srcOrd="1" destOrd="0" parTransId="{C6D4FCD5-9233-4AFD-96F3-4C9C3522E1ED}" sibTransId="{9C43EB57-881A-4F74-ACF1-37450D6AE9BC}"/>
    <dgm:cxn modelId="{18EC7F4A-1152-41AF-8D40-7CBBBFC3D7CF}" type="presOf" srcId="{B4A574A6-E80B-4494-8211-A01EBE43D097}" destId="{1B9BA1EC-D932-418A-975D-18DFFBFC56B7}" srcOrd="0" destOrd="0" presId="urn:microsoft.com/office/officeart/2005/8/layout/process4"/>
    <dgm:cxn modelId="{F7949F7A-DA5C-411F-94BC-5295D83A3783}" srcId="{76157DB2-7DB4-420C-9E82-30B88299D3F3}" destId="{7DDC0F9C-0835-4328-9DB9-050DFEA386C5}" srcOrd="2" destOrd="0" parTransId="{89658893-5C4A-476D-8EEB-3049493C7B8F}" sibTransId="{DFE3BB9F-17B2-4D69-B8EC-26D545FDA60A}"/>
    <dgm:cxn modelId="{C9B6AC83-6B81-431C-9A01-AB66D6C4F4D5}" srcId="{B4A574A6-E80B-4494-8211-A01EBE43D097}" destId="{C87CD2C6-F131-4A7F-8716-58BB9642C79A}" srcOrd="0" destOrd="0" parTransId="{AC252A93-205A-4E16-AF0D-72512D5122AC}" sibTransId="{A0EC64E7-E4AE-46BC-BC53-DC7ED3F11532}"/>
    <dgm:cxn modelId="{E0B9ABAD-1EA5-4925-BB75-87D16123C53D}" srcId="{76157DB2-7DB4-420C-9E82-30B88299D3F3}" destId="{88097FE4-66EA-4071-875F-21650BE193EB}" srcOrd="0" destOrd="0" parTransId="{A06A5858-7BC5-4E70-BE1F-0DCF2A023357}" sibTransId="{AB76B61B-41FB-4380-8972-A9D6CC29FA08}"/>
    <dgm:cxn modelId="{0B6EC5E7-012C-4747-95A3-D0EC4A2E9C81}" type="presOf" srcId="{7DDC0F9C-0835-4328-9DB9-050DFEA386C5}" destId="{1205F7AE-40B7-4555-8FF0-D8B7C87D86B3}" srcOrd="0" destOrd="0" presId="urn:microsoft.com/office/officeart/2005/8/layout/process4"/>
    <dgm:cxn modelId="{5B043BF3-00A7-4CBC-A516-B56ED099A7C9}" srcId="{B4A574A6-E80B-4494-8211-A01EBE43D097}" destId="{AC2E2C8F-3381-4148-8331-E7E774015614}" srcOrd="1" destOrd="0" parTransId="{76214F01-96E9-4B20-9C7C-E3DC7E6ABF64}" sibTransId="{3E2E04AD-E36B-479A-A639-5ACA73F2B34E}"/>
    <dgm:cxn modelId="{CF9A75FF-6566-4B50-BCDB-3E067AB428B5}" type="presOf" srcId="{B4A574A6-E80B-4494-8211-A01EBE43D097}" destId="{7DA23336-1734-4F39-930D-1DAC68E4E424}" srcOrd="1" destOrd="0" presId="urn:microsoft.com/office/officeart/2005/8/layout/process4"/>
    <dgm:cxn modelId="{C71D3C60-07A0-4173-B5F2-DD0781F7DB5F}" type="presParOf" srcId="{02605616-650B-479C-8FC6-4DF3D305E775}" destId="{5A9A9757-5E26-43BE-BB7D-BE8671A49757}" srcOrd="0" destOrd="0" presId="urn:microsoft.com/office/officeart/2005/8/layout/process4"/>
    <dgm:cxn modelId="{5D8BD737-D62D-4F42-8773-D59760DAE5FC}" type="presParOf" srcId="{5A9A9757-5E26-43BE-BB7D-BE8671A49757}" destId="{1205F7AE-40B7-4555-8FF0-D8B7C87D86B3}" srcOrd="0" destOrd="0" presId="urn:microsoft.com/office/officeart/2005/8/layout/process4"/>
    <dgm:cxn modelId="{4463E075-E1B6-4E2C-BE6C-E9309E080CCD}" type="presParOf" srcId="{02605616-650B-479C-8FC6-4DF3D305E775}" destId="{D2009463-0095-4A83-B0CF-22E04FE0F19C}" srcOrd="1" destOrd="0" presId="urn:microsoft.com/office/officeart/2005/8/layout/process4"/>
    <dgm:cxn modelId="{53781B67-E37B-4182-83EF-F24833D2BA74}" type="presParOf" srcId="{02605616-650B-479C-8FC6-4DF3D305E775}" destId="{5BAFF7FD-EC06-450F-B062-33D8198D6AAE}" srcOrd="2" destOrd="0" presId="urn:microsoft.com/office/officeart/2005/8/layout/process4"/>
    <dgm:cxn modelId="{347A16F9-A7ED-4868-B2DF-C8621231F7DC}" type="presParOf" srcId="{5BAFF7FD-EC06-450F-B062-33D8198D6AAE}" destId="{1B9BA1EC-D932-418A-975D-18DFFBFC56B7}" srcOrd="0" destOrd="0" presId="urn:microsoft.com/office/officeart/2005/8/layout/process4"/>
    <dgm:cxn modelId="{A30B8910-66EF-4754-9826-7046FD4D53DC}" type="presParOf" srcId="{5BAFF7FD-EC06-450F-B062-33D8198D6AAE}" destId="{7DA23336-1734-4F39-930D-1DAC68E4E424}" srcOrd="1" destOrd="0" presId="urn:microsoft.com/office/officeart/2005/8/layout/process4"/>
    <dgm:cxn modelId="{638EF89A-3A19-4144-B7AB-FFDDDF6A1E11}" type="presParOf" srcId="{5BAFF7FD-EC06-450F-B062-33D8198D6AAE}" destId="{7AE8BE9C-1D46-4D2D-ABA6-68E2AE0A1AAA}" srcOrd="2" destOrd="0" presId="urn:microsoft.com/office/officeart/2005/8/layout/process4"/>
    <dgm:cxn modelId="{32D8BF9D-926D-4819-B269-6AE46A7E40D5}" type="presParOf" srcId="{7AE8BE9C-1D46-4D2D-ABA6-68E2AE0A1AAA}" destId="{DDD7391D-66B4-4276-B8F1-A23FA2A3EEF2}" srcOrd="0" destOrd="0" presId="urn:microsoft.com/office/officeart/2005/8/layout/process4"/>
    <dgm:cxn modelId="{9CA1F2CE-44F6-4F70-BFF6-C9DDB3F8D5DE}" type="presParOf" srcId="{7AE8BE9C-1D46-4D2D-ABA6-68E2AE0A1AAA}" destId="{62EF7305-1804-414B-967A-67BFDAD30C30}" srcOrd="1" destOrd="0" presId="urn:microsoft.com/office/officeart/2005/8/layout/process4"/>
    <dgm:cxn modelId="{00B3B728-C505-47C8-BD64-CB2599D2CBAD}" type="presParOf" srcId="{02605616-650B-479C-8FC6-4DF3D305E775}" destId="{E419AF1B-A247-4AE3-8A5D-E21B44C26960}" srcOrd="3" destOrd="0" presId="urn:microsoft.com/office/officeart/2005/8/layout/process4"/>
    <dgm:cxn modelId="{ED08DE99-F211-4492-8141-DD570961403E}" type="presParOf" srcId="{02605616-650B-479C-8FC6-4DF3D305E775}" destId="{E5201E16-4C3A-4052-9B38-8B70E2512DFF}" srcOrd="4" destOrd="0" presId="urn:microsoft.com/office/officeart/2005/8/layout/process4"/>
    <dgm:cxn modelId="{CEC15126-DEA2-4C78-A033-68A79CDC21C4}" type="presParOf" srcId="{E5201E16-4C3A-4052-9B38-8B70E2512DFF}" destId="{B5879B9B-7561-4995-BA3E-FDBD2347534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5F7AE-40B7-4555-8FF0-D8B7C87D86B3}">
      <dsp:nvSpPr>
        <dsp:cNvPr id="0" name=""/>
        <dsp:cNvSpPr/>
      </dsp:nvSpPr>
      <dsp:spPr>
        <a:xfrm>
          <a:off x="0" y="4254525"/>
          <a:ext cx="4828172" cy="13964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OBS! Lägg aldrig till förälders e-post på barnets konto, saknar barnet e-post lämnas det fältet tomt</a:t>
          </a:r>
          <a:br>
            <a:rPr lang="en-US" sz="1800" kern="1200"/>
          </a:br>
          <a:endParaRPr lang="en-US" sz="1800" kern="1200"/>
        </a:p>
      </dsp:txBody>
      <dsp:txXfrm>
        <a:off x="0" y="4254525"/>
        <a:ext cx="4828172" cy="1396430"/>
      </dsp:txXfrm>
    </dsp:sp>
    <dsp:sp modelId="{7DA23336-1734-4F39-930D-1DAC68E4E424}">
      <dsp:nvSpPr>
        <dsp:cNvPr id="0" name=""/>
        <dsp:cNvSpPr/>
      </dsp:nvSpPr>
      <dsp:spPr>
        <a:xfrm rot="10800000">
          <a:off x="0" y="2127762"/>
          <a:ext cx="4828172" cy="2147709"/>
        </a:xfrm>
        <a:prstGeom prst="upArrowCallou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Lägg till de som börjat och därmed ska faktureras</a:t>
          </a:r>
        </a:p>
      </dsp:txBody>
      <dsp:txXfrm rot="-10800000">
        <a:off x="0" y="2127762"/>
        <a:ext cx="4828172" cy="753846"/>
      </dsp:txXfrm>
    </dsp:sp>
    <dsp:sp modelId="{DDD7391D-66B4-4276-B8F1-A23FA2A3EEF2}">
      <dsp:nvSpPr>
        <dsp:cNvPr id="0" name=""/>
        <dsp:cNvSpPr/>
      </dsp:nvSpPr>
      <dsp:spPr>
        <a:xfrm>
          <a:off x="0" y="2881608"/>
          <a:ext cx="2414086" cy="64216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Nya medlemmar läggs till med namn och personnummer</a:t>
          </a:r>
        </a:p>
      </dsp:txBody>
      <dsp:txXfrm>
        <a:off x="0" y="2881608"/>
        <a:ext cx="2414086" cy="642165"/>
      </dsp:txXfrm>
    </dsp:sp>
    <dsp:sp modelId="{62EF7305-1804-414B-967A-67BFDAD30C30}">
      <dsp:nvSpPr>
        <dsp:cNvPr id="0" name=""/>
        <dsp:cNvSpPr/>
      </dsp:nvSpPr>
      <dsp:spPr>
        <a:xfrm>
          <a:off x="2414086" y="2881608"/>
          <a:ext cx="2414086" cy="642165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Förälder läggs till som en egen medlem med namn och e-postadress och kopplas till sitt barn</a:t>
          </a:r>
        </a:p>
      </dsp:txBody>
      <dsp:txXfrm>
        <a:off x="2414086" y="2881608"/>
        <a:ext cx="2414086" cy="642165"/>
      </dsp:txXfrm>
    </dsp:sp>
    <dsp:sp modelId="{B5879B9B-7561-4995-BA3E-FDBD23475344}">
      <dsp:nvSpPr>
        <dsp:cNvPr id="0" name=""/>
        <dsp:cNvSpPr/>
      </dsp:nvSpPr>
      <dsp:spPr>
        <a:xfrm rot="10800000">
          <a:off x="0" y="999"/>
          <a:ext cx="4828172" cy="2147709"/>
        </a:xfrm>
        <a:prstGeom prst="upArrowCallou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Ta bort de som slutat eller tagit uppehåll från innebandyn</a:t>
          </a:r>
        </a:p>
      </dsp:txBody>
      <dsp:txXfrm rot="10800000">
        <a:off x="0" y="999"/>
        <a:ext cx="4828172" cy="1395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E7D80-EF4A-208A-3F66-DAE5FEEE3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B8B6108-2EA8-082D-3A13-701895DB4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F7DD2F9-CE33-E0EE-7AFA-AA35641D4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86038C-803A-909F-817F-624F53B05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A6CEE6-AFB0-DD49-B90C-D82A379E6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493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9B6C01-1A0D-0B99-D659-0DFDAB81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72FDB24-5CBA-D448-37DB-DB3D0B67C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D1F423-29B2-4919-C3FD-28301FF1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63D9471-658F-879A-6C55-B80FBEE3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1B0048-4EBF-9799-DBC7-E758DAF40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935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D1E0A47-FC43-32D7-6379-C5CDD63E7E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195C399-DB5F-C068-0EA5-9C1CB72F5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23673F-EF7D-C18B-83A9-B0C3DBF5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FC8CDD-55A8-4D2B-891E-A48F7109C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BFCA88-BC19-51A7-70F3-EBCACBF3D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000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090715-33F0-C72E-9D5E-0B00FCD08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7D45A1-894C-A0D9-A3ED-1445EEC32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E79E38-3C69-9B01-072A-B523241F8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8CBD81-6B0B-709A-ACE6-A785D51AF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3AF657-1E32-9AB9-BB33-E022A0CF5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977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09E9A-267C-27DF-00F7-92EAD3306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6BF5CB9-B925-0823-B7EB-702C93898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0B2BD0-DD0A-B732-DF8C-14AA6C0DB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C5E6FE-6481-9D5D-A53F-2AC5D174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335A14-7084-195B-BB89-79009E21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259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B475A8-4BAD-7338-6536-9350DAFF6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3AD573-6A19-12BF-6B19-D8E186DA8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855708-A02E-5323-4086-4060C6C8C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F6ABC7-A9BC-341E-1FBE-C95CCF2D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95A526-2AC6-E0F5-6111-6A569106D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458858-6D7C-8C5C-BDFD-5BD934461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4089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51EA97-C96C-3B3A-F936-5E6A51AB8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D5FE3A-8147-18EA-6261-0534BE75A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DA258B-75CA-9747-2552-863C41CCA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6E6A760-5128-8DC7-437E-60515D9F8A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954FE07-C1B5-8EA2-24E3-8AAB109C0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5C281A-2F56-40CD-91DF-D61601A2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668E5D1-F2DB-2CB6-841A-4AE15E42D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67B8F8D-24BB-D955-E7BA-61848BA7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315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3582FD-CC91-5C49-760B-A4C2D7613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754BB4E-6A47-372D-220B-0FFE797C1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BAD324F-CA38-EE5B-1827-4E018BC72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9091735-A2CB-FF51-1148-BE803B4C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228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5291E56-9825-94C6-0A22-CE4AB6086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E2653F2-6A17-31F5-CEC3-828C8AB4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291612D-B992-5CF6-1564-F25432D7F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145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22AB86-8D7F-E8F9-8027-F44DDCA80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569CD9-7568-7C96-33D6-5AB0CFD7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4429095-151D-6F35-B405-119CA7746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B60149A-1A3F-D34E-BF74-DD8D429DB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4460AB-DF06-2A6B-7398-D035FF8E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504B3E-81E9-6414-2D33-6D0DB7CEC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725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91C2AA-DAE6-65BE-37A4-1097546FF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FAC2F93-7BE9-72CC-EBCF-9EC8FE5359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019C82-7103-8C2B-C0CA-6E98E3ACA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341E0F1-0720-EE26-7C7E-0E79091F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A02786F-9375-A00B-A902-81001D09E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5E01DC-AA7D-9183-AD78-95DCB48A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312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CAE0245-A542-0A2B-C403-A0D5F5FCC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238101B-6530-13B7-8A5E-03E72679A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EBCC14-CB95-B624-E21F-CE6987710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D00AB-0323-4823-8756-6893E995FA00}" type="datetimeFigureOut">
              <a:rPr lang="sv-SE" smtClean="0"/>
              <a:t>2023-08-21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FE4F16-83FA-569A-7296-13F6C4EB0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21122CC-A0BC-6BD3-85AF-4055F8651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D6A9E-0C25-4AAE-BE5D-B84084F84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613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AF1E4B-2F91-A828-FCC5-925AE458F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846" y="0"/>
            <a:ext cx="10515600" cy="1325563"/>
          </a:xfrm>
        </p:spPr>
        <p:txBody>
          <a:bodyPr/>
          <a:lstStyle/>
          <a:p>
            <a:r>
              <a:rPr lang="sv-SE" dirty="0"/>
              <a:t>Fakturering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784D23E-777C-9F55-3227-1CBC28201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47" y="998290"/>
            <a:ext cx="10764307" cy="573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083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Slide background fill">
            <a:extLst>
              <a:ext uri="{FF2B5EF4-FFF2-40B4-BE49-F238E27FC236}">
                <a16:creationId xmlns:a16="http://schemas.microsoft.com/office/drawing/2014/main" id="{8DF67618-B87B-4195-8E24-3B126F79F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Color 2">
            <a:extLst>
              <a:ext uri="{FF2B5EF4-FFF2-40B4-BE49-F238E27FC236}">
                <a16:creationId xmlns:a16="http://schemas.microsoft.com/office/drawing/2014/main" id="{64960379-9FF9-400A-A8A8-F5AB633FD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2C491629-AE25-486B-9B22-2CE4EE8F7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218159" cy="6858000"/>
            <a:chOff x="651279" y="598259"/>
            <a:chExt cx="10889442" cy="5680742"/>
          </a:xfrm>
        </p:grpSpPr>
        <p:sp>
          <p:nvSpPr>
            <p:cNvPr id="70" name="Color">
              <a:extLst>
                <a:ext uri="{FF2B5EF4-FFF2-40B4-BE49-F238E27FC236}">
                  <a16:creationId xmlns:a16="http://schemas.microsoft.com/office/drawing/2014/main" id="{590EB173-7DC2-4BE8-BC08-19BC09DBD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Color">
              <a:extLst>
                <a:ext uri="{FF2B5EF4-FFF2-40B4-BE49-F238E27FC236}">
                  <a16:creationId xmlns:a16="http://schemas.microsoft.com/office/drawing/2014/main" id="{0731E2C9-2CF0-48B4-9CEA-35B2199AF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DC397B93-73E9-FAE9-C2B2-178096AE2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Vad behöver ni göra?</a:t>
            </a:r>
          </a:p>
        </p:txBody>
      </p:sp>
      <p:graphicFrame>
        <p:nvGraphicFramePr>
          <p:cNvPr id="61" name="textruta 3">
            <a:extLst>
              <a:ext uri="{FF2B5EF4-FFF2-40B4-BE49-F238E27FC236}">
                <a16:creationId xmlns:a16="http://schemas.microsoft.com/office/drawing/2014/main" id="{33BCBD11-B971-06F6-A4B1-D3A9EC16F9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3546853"/>
              </p:ext>
            </p:extLst>
          </p:nvPr>
        </p:nvGraphicFramePr>
        <p:xfrm>
          <a:off x="6525628" y="529388"/>
          <a:ext cx="4828172" cy="5651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7292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93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B09575C-B9AE-05F8-91D4-AB827ED31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338" y="2074363"/>
            <a:ext cx="3040096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sv-SE" sz="2600" dirty="0">
                <a:solidFill>
                  <a:srgbClr val="FFFFFF"/>
                </a:solidFill>
              </a:rPr>
              <a:t>Uppföljning </a:t>
            </a:r>
            <a:r>
              <a:rPr lang="sv-SE" sz="2600">
                <a:solidFill>
                  <a:srgbClr val="FFFFFF"/>
                </a:solidFill>
              </a:rPr>
              <a:t>av avgifter- </a:t>
            </a:r>
            <a:r>
              <a:rPr lang="sv-SE" sz="2600" dirty="0">
                <a:solidFill>
                  <a:srgbClr val="FFFFFF"/>
                </a:solidFill>
              </a:rPr>
              <a:t>ledare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BBE83E9-3F00-2B92-6FDC-9583102A5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2256" y="944173"/>
            <a:ext cx="7504544" cy="4765385"/>
          </a:xfrm>
          <a:prstGeom prst="rect">
            <a:avLst/>
          </a:prstGeom>
        </p:spPr>
      </p:pic>
      <p:sp>
        <p:nvSpPr>
          <p:cNvPr id="5" name="Ellips 4">
            <a:extLst>
              <a:ext uri="{FF2B5EF4-FFF2-40B4-BE49-F238E27FC236}">
                <a16:creationId xmlns:a16="http://schemas.microsoft.com/office/drawing/2014/main" id="{93E23EE3-E112-4E88-0F7F-8D94C13627FF}"/>
              </a:ext>
            </a:extLst>
          </p:cNvPr>
          <p:cNvSpPr/>
          <p:nvPr/>
        </p:nvSpPr>
        <p:spPr>
          <a:xfrm>
            <a:off x="3528291" y="2189018"/>
            <a:ext cx="1357745" cy="3786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1276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347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A88036B-E907-81B7-7A50-DEF1A1E2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sv-SE" sz="2600" dirty="0">
                <a:solidFill>
                  <a:srgbClr val="FFFFFF"/>
                </a:solidFill>
              </a:rPr>
              <a:t>Fakturering uppföljning- föreningen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0DB2CF5-C294-8953-1E2C-B3C64DE3E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492" y="1262137"/>
            <a:ext cx="7495308" cy="415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28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75</Words>
  <Application>Microsoft Office PowerPoint</Application>
  <PresentationFormat>Bredbild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Fakturering</vt:lpstr>
      <vt:lpstr>Vad behöver ni göra?</vt:lpstr>
      <vt:lpstr>Uppföljning av avgifter- ledare</vt:lpstr>
      <vt:lpstr>Fakturering uppföljning- föreningen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Kalla till föräldrarmöte</dc:title>
  <dc:creator>Blomkvist Ann-Sofie</dc:creator>
  <cp:lastModifiedBy>Blomkvist Ann-Sofie</cp:lastModifiedBy>
  <cp:revision>5</cp:revision>
  <dcterms:created xsi:type="dcterms:W3CDTF">2023-08-21T12:46:33Z</dcterms:created>
  <dcterms:modified xsi:type="dcterms:W3CDTF">2023-08-22T14:57:31Z</dcterms:modified>
</cp:coreProperties>
</file>